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30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4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/>
    <p:restoredTop sz="94674"/>
  </p:normalViewPr>
  <p:slideViewPr>
    <p:cSldViewPr snapToGrid="0" snapToObjects="1">
      <p:cViewPr>
        <p:scale>
          <a:sx n="130" d="100"/>
          <a:sy n="130" d="100"/>
        </p:scale>
        <p:origin x="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30429-CFB3-3C4C-A4E9-EAE71A58A75C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670A-34E0-DE4A-AFDD-2DFE2C37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184B44-9F6D-C942-9D5D-162C8303AF43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9FA2DE5-47E2-5244-9F7D-4F6682909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17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euthkit.org/autopsy/features.ph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56" b="1"/>
          <a:stretch/>
        </p:blipFill>
        <p:spPr>
          <a:xfrm>
            <a:off x="15260" y="49308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310007"/>
            <a:ext cx="9418320" cy="318951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mbria" charset="0"/>
                <a:ea typeface="Cambria" charset="0"/>
                <a:cs typeface="Cambria" charset="0"/>
              </a:rPr>
              <a:t>Digital Forensics of Compromise Virtual Machine using Autopsy</a:t>
            </a:r>
            <a:endParaRPr lang="en-US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198" y="3760220"/>
            <a:ext cx="10175240" cy="257702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ISA6090: Information Security &amp; Assurance Capstone Research Project</a:t>
            </a:r>
            <a:endParaRPr lang="en-US" sz="2400" b="1" cap="none" dirty="0">
              <a:solidFill>
                <a:schemeClr val="tx1">
                  <a:lumMod val="8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Professor</a:t>
            </a:r>
            <a:r>
              <a:rPr lang="en-US" sz="2400" cap="none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: Brandon Catalan </a:t>
            </a:r>
            <a:endParaRPr lang="en-US" sz="2400" cap="none" dirty="0">
              <a:solidFill>
                <a:schemeClr val="tx1">
                  <a:lumMod val="8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Presenters: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Hardik Adesara | Mahesh Kakarla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February 15, 2018</a:t>
            </a:r>
            <a:endParaRPr lang="en-US" sz="2400" dirty="0">
              <a:solidFill>
                <a:schemeClr val="tx1">
                  <a:lumMod val="8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smtClean="0"/>
              <a:t>files </a:t>
            </a:r>
            <a:r>
              <a:rPr lang="en-US" dirty="0" smtClean="0"/>
              <a:t>summary of “Before” and “After</a:t>
            </a:r>
            <a:r>
              <a:rPr lang="en-US" dirty="0" smtClean="0"/>
              <a:t>”: Different Hash (</a:t>
            </a:r>
            <a:r>
              <a:rPr lang="en-US" b="1" i="1" dirty="0" smtClean="0"/>
              <a:t>MD5</a:t>
            </a:r>
            <a:r>
              <a:rPr lang="en-US" dirty="0" smtClean="0"/>
              <a:t> and </a:t>
            </a:r>
            <a:r>
              <a:rPr lang="en-US" b="1" i="1" dirty="0" smtClean="0"/>
              <a:t>SHA1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655563"/>
            <a:ext cx="4501846" cy="3662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54" y="2655563"/>
            <a:ext cx="3951678" cy="36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/>
              <a:t>Open the snaps in Autopsy to forensics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03" y="2300992"/>
            <a:ext cx="6852695" cy="43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053652"/>
            <a:ext cx="7794289" cy="42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snaps and Analyze the Malware effects using </a:t>
            </a:r>
            <a:r>
              <a:rPr lang="en-US" dirty="0" smtClean="0"/>
              <a:t>Autopsy: </a:t>
            </a:r>
            <a:r>
              <a:rPr lang="en-US" dirty="0" smtClean="0"/>
              <a:t>Can </a:t>
            </a:r>
            <a:r>
              <a:rPr lang="en-US" dirty="0"/>
              <a:t>s</a:t>
            </a:r>
            <a:r>
              <a:rPr lang="en-US" dirty="0" smtClean="0"/>
              <a:t>earch by Attributes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09" y="2530279"/>
            <a:ext cx="4865148" cy="39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the </a:t>
            </a:r>
            <a:r>
              <a:rPr lang="en-US" dirty="0" err="1" smtClean="0"/>
              <a:t>excuted</a:t>
            </a:r>
            <a:r>
              <a:rPr lang="en-US" dirty="0" smtClean="0"/>
              <a:t> </a:t>
            </a:r>
            <a:r>
              <a:rPr lang="en-US" dirty="0" err="1" smtClean="0"/>
              <a:t>RemHead</a:t>
            </a:r>
            <a:r>
              <a:rPr lang="en-US" dirty="0" smtClean="0"/>
              <a:t> .exe file in “After” snap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320909"/>
            <a:ext cx="8834204" cy="41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263" y="295659"/>
            <a:ext cx="8055586" cy="60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ZeroAccess</a:t>
            </a:r>
            <a:r>
              <a:rPr lang="en-US" dirty="0" smtClean="0"/>
              <a:t>: From “McAfee </a:t>
            </a:r>
            <a:r>
              <a:rPr lang="en-US" dirty="0"/>
              <a:t>Labs Threat </a:t>
            </a:r>
            <a:r>
              <a:rPr lang="en-US" dirty="0" smtClean="0"/>
              <a:t>Advisory-</a:t>
            </a:r>
            <a:r>
              <a:rPr lang="en-US" dirty="0" err="1" smtClean="0"/>
              <a:t>ZeroAccess</a:t>
            </a:r>
            <a:r>
              <a:rPr lang="en-US" dirty="0" smtClean="0"/>
              <a:t>”: https</a:t>
            </a:r>
            <a:r>
              <a:rPr lang="en-US" dirty="0"/>
              <a:t>://</a:t>
            </a:r>
            <a:r>
              <a:rPr lang="en-US" dirty="0" err="1"/>
              <a:t>kc.mcafee.com</a:t>
            </a:r>
            <a:r>
              <a:rPr lang="en-US" dirty="0"/>
              <a:t>/resources/sites/MCAFEE/content/live/PRODUCT_DOCUMENTATION/23000/PD23412/</a:t>
            </a:r>
            <a:r>
              <a:rPr lang="en-US" dirty="0" err="1"/>
              <a:t>en_US</a:t>
            </a:r>
            <a:r>
              <a:rPr lang="en-US" dirty="0"/>
              <a:t>/McAfee%20Labs%20Threat%20Advisory-ZeroAccess.pdf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66" y="2979100"/>
            <a:ext cx="9658708" cy="871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00" y="4004468"/>
            <a:ext cx="8210718" cy="27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Evidence: </a:t>
            </a:r>
            <a:r>
              <a:rPr lang="en-US" dirty="0" err="1"/>
              <a:t>Config</a:t>
            </a:r>
            <a:r>
              <a:rPr lang="en-US" dirty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“Before” snap: Total 48 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66" y="2516185"/>
            <a:ext cx="7230057" cy="36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In “After” snap: Total 70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54" y="2183197"/>
            <a:ext cx="7794032" cy="39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</a:t>
            </a:r>
            <a:r>
              <a:rPr lang="en-US" dirty="0" smtClean="0"/>
              <a:t>(Unallocated and Deleted)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23356"/>
            <a:ext cx="8594725" cy="41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Introduction to Digital forensics and Autopsy</a:t>
            </a:r>
          </a:p>
          <a:p>
            <a:r>
              <a:rPr lang="en-US" sz="2400" dirty="0" smtClean="0"/>
              <a:t>Virtual Machine</a:t>
            </a:r>
          </a:p>
          <a:p>
            <a:r>
              <a:rPr lang="en-US" sz="2400" dirty="0" smtClean="0"/>
              <a:t>Malwares</a:t>
            </a:r>
          </a:p>
          <a:p>
            <a:r>
              <a:rPr lang="en-US" sz="2400" dirty="0" smtClean="0"/>
              <a:t>Steps to Find </a:t>
            </a:r>
            <a:r>
              <a:rPr lang="en-US" sz="2400" dirty="0" err="1" smtClean="0"/>
              <a:t>Evedince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 smtClean="0"/>
              <a:t>Take a snap of the clean virtual machine</a:t>
            </a:r>
          </a:p>
          <a:p>
            <a:pPr lvl="1"/>
            <a:r>
              <a:rPr lang="en-US" sz="2000" dirty="0" smtClean="0"/>
              <a:t>Executed the selected malware in Windows 10</a:t>
            </a:r>
          </a:p>
          <a:p>
            <a:pPr lvl="1"/>
            <a:r>
              <a:rPr lang="en-US" sz="2000" dirty="0" smtClean="0"/>
              <a:t>Take the snap of the compromised VM</a:t>
            </a:r>
          </a:p>
          <a:p>
            <a:pPr lvl="1"/>
            <a:r>
              <a:rPr lang="en-US" sz="2000" dirty="0" smtClean="0"/>
              <a:t>Convert both .</a:t>
            </a:r>
            <a:r>
              <a:rPr lang="en-US" sz="2000" dirty="0" err="1" smtClean="0"/>
              <a:t>vmdk</a:t>
            </a:r>
            <a:r>
              <a:rPr lang="en-US" sz="2000" dirty="0" smtClean="0"/>
              <a:t> snaps in raw(.</a:t>
            </a:r>
            <a:r>
              <a:rPr lang="en-US" sz="2000" dirty="0" err="1" smtClean="0"/>
              <a:t>dd</a:t>
            </a:r>
            <a:r>
              <a:rPr lang="en-US" sz="2000" dirty="0" smtClean="0"/>
              <a:t>) format using </a:t>
            </a:r>
            <a:r>
              <a:rPr lang="en-US" sz="2000" b="1" dirty="0" smtClean="0"/>
              <a:t>FTK Imager</a:t>
            </a:r>
          </a:p>
          <a:p>
            <a:pPr lvl="1"/>
            <a:r>
              <a:rPr lang="en-US" sz="2000" dirty="0" smtClean="0"/>
              <a:t>Open the snaps in Autopsy to forensics</a:t>
            </a:r>
          </a:p>
          <a:p>
            <a:pPr lvl="1"/>
            <a:r>
              <a:rPr lang="en-US" sz="2000" dirty="0" smtClean="0"/>
              <a:t>Compare the snaps and </a:t>
            </a:r>
            <a:r>
              <a:rPr lang="en-US" sz="2000" dirty="0"/>
              <a:t>Analyze the Malware effects using Autopsy</a:t>
            </a:r>
            <a:endParaRPr lang="en-US" sz="2000" dirty="0" smtClean="0"/>
          </a:p>
          <a:p>
            <a:pPr lvl="1"/>
            <a:r>
              <a:rPr lang="en-US" sz="2000" dirty="0" smtClean="0"/>
              <a:t>Generate a report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7093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</a:t>
            </a:r>
            <a:r>
              <a:rPr lang="en-US" dirty="0"/>
              <a:t>(Unallocated </a:t>
            </a:r>
            <a:r>
              <a:rPr lang="en-US" dirty="0" smtClean="0"/>
              <a:t>and Deleted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95723"/>
            <a:ext cx="8594725" cy="40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22 files are created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93033"/>
            <a:ext cx="8594725" cy="40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Evidence: </a:t>
            </a:r>
            <a:r>
              <a:rPr lang="en-US" dirty="0" err="1" smtClean="0"/>
              <a:t>Svchost.exe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17" y="2901420"/>
            <a:ext cx="8594725" cy="7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in “Before”: Object Id: 414175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822" y="1801649"/>
            <a:ext cx="6940050" cy="41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in “After”: Object id: 118029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360" y="1833562"/>
            <a:ext cx="7273942" cy="44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Evidence: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223" y="2554931"/>
            <a:ext cx="8594725" cy="15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File: S-15-21</a:t>
            </a:r>
            <a:r>
              <a:rPr lang="mr-IN" sz="4000" dirty="0" smtClean="0"/>
              <a:t>…</a:t>
            </a:r>
            <a:r>
              <a:rPr lang="en-US" sz="4000" dirty="0" smtClean="0"/>
              <a:t>with Different </a:t>
            </a:r>
            <a:r>
              <a:rPr lang="en-US" sz="4000" dirty="0" err="1" smtClean="0"/>
              <a:t>Obejct</a:t>
            </a:r>
            <a:r>
              <a:rPr lang="en-US" sz="4000" dirty="0" smtClean="0"/>
              <a:t> ID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143" y="1817365"/>
            <a:ext cx="8594725" cy="4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Followed Process: Digital Forensics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323" y="1818526"/>
            <a:ext cx="3916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0FD769F-BDEE-4149-8C98-A92F1F8A14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C00EF3B-797F-4060-9460-6EEF08B1B1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183" y="2169121"/>
            <a:ext cx="9916037" cy="208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183" y="4624001"/>
            <a:ext cx="10156435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Report:</a:t>
            </a:r>
          </a:p>
        </p:txBody>
      </p:sp>
    </p:spTree>
    <p:extLst>
      <p:ext uri="{BB962C8B-B14F-4D97-AF65-F5344CB8AC3E}">
        <p14:creationId xmlns:p14="http://schemas.microsoft.com/office/powerpoint/2010/main" val="26921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Digital Forensics:</a:t>
            </a:r>
          </a:p>
          <a:p>
            <a:pPr lvl="1"/>
            <a:r>
              <a:rPr lang="en-US" sz="2000" dirty="0"/>
              <a:t>Digital forensics is the process of uncovering and interpreting electronic </a:t>
            </a:r>
            <a:r>
              <a:rPr lang="en-US" sz="2000" dirty="0" smtClean="0"/>
              <a:t>data</a:t>
            </a:r>
            <a:endParaRPr lang="en-US" sz="2000" dirty="0"/>
          </a:p>
          <a:p>
            <a:pPr lvl="1"/>
            <a:r>
              <a:rPr lang="en-US" sz="2000" dirty="0"/>
              <a:t>The goal of the process is to preserve any evidence in its most original form while performing a structured investigation by </a:t>
            </a:r>
            <a:r>
              <a:rPr lang="en-US" sz="2000" b="1" i="1" dirty="0"/>
              <a:t>collecting</a:t>
            </a:r>
            <a:r>
              <a:rPr lang="en-US" sz="2000" dirty="0"/>
              <a:t>, </a:t>
            </a:r>
            <a:r>
              <a:rPr lang="en-US" sz="2000" b="1" i="1" dirty="0"/>
              <a:t>identifying</a:t>
            </a:r>
            <a:r>
              <a:rPr lang="en-US" sz="2000" dirty="0"/>
              <a:t> and </a:t>
            </a:r>
            <a:r>
              <a:rPr lang="en-US" sz="2000" b="1" i="1" dirty="0"/>
              <a:t>validating</a:t>
            </a:r>
            <a:r>
              <a:rPr lang="en-US" sz="2000" dirty="0"/>
              <a:t> the digital information for the purpose of reconstructing past </a:t>
            </a:r>
            <a:r>
              <a:rPr lang="en-US" sz="2000" dirty="0" smtClean="0"/>
              <a:t>events</a:t>
            </a:r>
            <a:endParaRPr lang="en-US" sz="2000" dirty="0"/>
          </a:p>
          <a:p>
            <a:r>
              <a:rPr lang="en-US" sz="2400" dirty="0" smtClean="0"/>
              <a:t>Why Autopsy: </a:t>
            </a:r>
            <a:r>
              <a:rPr lang="en-US" sz="2400" b="1" i="1" dirty="0" smtClean="0"/>
              <a:t>Free</a:t>
            </a:r>
          </a:p>
          <a:p>
            <a:pPr lvl="1"/>
            <a:r>
              <a:rPr lang="en-US" sz="2000" dirty="0" smtClean="0"/>
              <a:t>Autopsy is </a:t>
            </a:r>
            <a:r>
              <a:rPr lang="en-US" sz="2000" dirty="0"/>
              <a:t>used by law enforcement, military, and corporate examiners to investigate what happened on a </a:t>
            </a:r>
            <a:r>
              <a:rPr lang="en-US" sz="2000" dirty="0" smtClean="0"/>
              <a:t>computer</a:t>
            </a:r>
          </a:p>
          <a:p>
            <a:pPr lvl="1"/>
            <a:r>
              <a:rPr lang="en-US" sz="2000" dirty="0" smtClean="0"/>
              <a:t>Can recover deleted data </a:t>
            </a:r>
            <a:r>
              <a:rPr lang="en-US" sz="2000" dirty="0"/>
              <a:t>from unallocated </a:t>
            </a:r>
            <a:r>
              <a:rPr lang="en-US" sz="2000" dirty="0" smtClean="0"/>
              <a:t>space</a:t>
            </a:r>
          </a:p>
          <a:p>
            <a:pPr lvl="1"/>
            <a:r>
              <a:rPr lang="en-US" sz="2000" dirty="0" smtClean="0"/>
              <a:t>Autopsy </a:t>
            </a:r>
            <a:r>
              <a:rPr lang="en-US" sz="2000" dirty="0"/>
              <a:t>Features: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www.sleuthkit.org/autopsy/features.php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264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Malwares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ZeroAccess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Is </a:t>
            </a:r>
            <a:r>
              <a:rPr lang="en-US" sz="2000" dirty="0"/>
              <a:t>a family of Rootkits, capable of infecting the Windows Operating </a:t>
            </a:r>
            <a:r>
              <a:rPr lang="en-US" sz="2000" dirty="0" smtClean="0"/>
              <a:t>System</a:t>
            </a:r>
          </a:p>
          <a:p>
            <a:pPr lvl="1"/>
            <a:r>
              <a:rPr lang="en-US" sz="2000" dirty="0" smtClean="0"/>
              <a:t>After execute the target </a:t>
            </a:r>
            <a:r>
              <a:rPr lang="en-US" sz="2000" dirty="0"/>
              <a:t>operating system falls under control of the rootkit, which is then able to hide processes, files, networks connections, as well as to kill any </a:t>
            </a:r>
            <a:r>
              <a:rPr lang="en-US" sz="2000" dirty="0" smtClean="0"/>
              <a:t>security </a:t>
            </a:r>
            <a:r>
              <a:rPr lang="en-US" sz="2000" dirty="0"/>
              <a:t>tools trying to access its files or </a:t>
            </a:r>
            <a:r>
              <a:rPr lang="en-US" sz="2000" dirty="0" smtClean="0"/>
              <a:t>processes</a:t>
            </a:r>
          </a:p>
          <a:p>
            <a:r>
              <a:rPr lang="en-US" sz="2400" dirty="0" smtClean="0"/>
              <a:t>Win32_Remhead:</a:t>
            </a:r>
          </a:p>
          <a:p>
            <a:pPr lvl="1"/>
            <a:r>
              <a:rPr lang="en-US" sz="2000" dirty="0"/>
              <a:t>This threat is </a:t>
            </a:r>
            <a:r>
              <a:rPr lang="en-US" sz="2000" dirty="0" smtClean="0"/>
              <a:t>a Trojan, which </a:t>
            </a:r>
            <a:r>
              <a:rPr lang="en-US" sz="2000" dirty="0"/>
              <a:t>d</a:t>
            </a:r>
            <a:r>
              <a:rPr lang="en-US" sz="2000" dirty="0" smtClean="0"/>
              <a:t>ownload </a:t>
            </a:r>
            <a:r>
              <a:rPr lang="en-US" sz="2000" dirty="0"/>
              <a:t>and install other </a:t>
            </a:r>
            <a:r>
              <a:rPr lang="en-US" sz="2000" dirty="0" smtClean="0"/>
              <a:t>malware</a:t>
            </a:r>
          </a:p>
          <a:p>
            <a:pPr lvl="1"/>
            <a:r>
              <a:rPr lang="en-US" sz="2000" dirty="0"/>
              <a:t>Use your computer for click fraud</a:t>
            </a:r>
          </a:p>
          <a:p>
            <a:pPr lvl="1"/>
            <a:r>
              <a:rPr lang="en-US" sz="2000" dirty="0"/>
              <a:t>Record your keystrokes and the sites you </a:t>
            </a:r>
            <a:r>
              <a:rPr lang="en-US" sz="2000" dirty="0" smtClean="0"/>
              <a:t>visit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4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to Find </a:t>
            </a:r>
            <a:r>
              <a:rPr lang="en-US" dirty="0" err="1"/>
              <a:t>Evedince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400" dirty="0" smtClean="0"/>
              <a:t>Take a snap </a:t>
            </a:r>
            <a:r>
              <a:rPr lang="en-US" sz="2400" dirty="0"/>
              <a:t>of the clean virtual </a:t>
            </a:r>
            <a:r>
              <a:rPr lang="en-US" sz="2400" dirty="0" smtClean="0"/>
              <a:t>machine: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/>
              <a:t>Go to the path Documents:/</a:t>
            </a:r>
            <a:r>
              <a:rPr lang="en-US" sz="2000" dirty="0" err="1" smtClean="0"/>
              <a:t>virtulmachines</a:t>
            </a:r>
            <a:r>
              <a:rPr lang="en-US" sz="2000" dirty="0" smtClean="0"/>
              <a:t>/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/>
              <a:t>Select the file with the extension .</a:t>
            </a:r>
            <a:r>
              <a:rPr lang="en-US" sz="2000" dirty="0" err="1" smtClean="0"/>
              <a:t>vmdk</a:t>
            </a:r>
            <a:endParaRPr lang="en-US" sz="2000" dirty="0" smtClean="0"/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/>
              <a:t>Copy to another location </a:t>
            </a:r>
          </a:p>
          <a:p>
            <a:pPr marL="457200" lvl="2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/>
              <a:t>Make sure you shutdown the VM before you take the snap from this file 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 </a:t>
            </a:r>
            <a:r>
              <a:rPr lang="en-US" dirty="0"/>
              <a:t>the selected malware in Windows </a:t>
            </a:r>
            <a:r>
              <a:rPr lang="en-US" dirty="0" smtClean="0"/>
              <a:t>10</a:t>
            </a:r>
          </a:p>
          <a:p>
            <a:pPr lvl="1"/>
            <a:r>
              <a:rPr lang="en-US" dirty="0" smtClean="0"/>
              <a:t>Find the source files of the malware</a:t>
            </a:r>
          </a:p>
          <a:p>
            <a:pPr lvl="1"/>
            <a:r>
              <a:rPr lang="en-US" dirty="0" smtClean="0"/>
              <a:t>Turn off the virus &amp; threats protection</a:t>
            </a:r>
          </a:p>
          <a:p>
            <a:pPr lvl="1"/>
            <a:r>
              <a:rPr lang="en-US" dirty="0" smtClean="0"/>
              <a:t>Turn off the device performance and health</a:t>
            </a:r>
          </a:p>
          <a:p>
            <a:pPr lvl="1"/>
            <a:r>
              <a:rPr lang="en-US" dirty="0" smtClean="0"/>
              <a:t>Turn off the app &amp; browser  controls</a:t>
            </a:r>
          </a:p>
          <a:p>
            <a:pPr lvl="1"/>
            <a:r>
              <a:rPr lang="en-US" dirty="0" smtClean="0"/>
              <a:t>Now run the .exe file as a owner or administrator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800" dirty="0"/>
              <a:t>Take the snap of the compromised VM</a:t>
            </a:r>
          </a:p>
          <a:p>
            <a:pPr lvl="1"/>
            <a:r>
              <a:rPr lang="en-US" sz="2000" dirty="0" smtClean="0"/>
              <a:t>Make sure take compromised VM snap by using </a:t>
            </a:r>
            <a:r>
              <a:rPr lang="en-US" sz="2000" b="1" i="1" dirty="0" smtClean="0"/>
              <a:t>Time </a:t>
            </a:r>
            <a:r>
              <a:rPr lang="en-US" sz="2000" b="1" i="1" dirty="0"/>
              <a:t>S</a:t>
            </a:r>
            <a:r>
              <a:rPr lang="en-US" sz="2000" b="1" i="1" dirty="0" smtClean="0"/>
              <a:t>tamp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3611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both .</a:t>
            </a:r>
            <a:r>
              <a:rPr lang="en-US" dirty="0" err="1"/>
              <a:t>vmdk</a:t>
            </a:r>
            <a:r>
              <a:rPr lang="en-US" dirty="0"/>
              <a:t> </a:t>
            </a:r>
            <a:r>
              <a:rPr lang="en-US" dirty="0" smtClean="0"/>
              <a:t>snaps </a:t>
            </a:r>
            <a:r>
              <a:rPr lang="en-US" dirty="0"/>
              <a:t>in raw(.</a:t>
            </a:r>
            <a:r>
              <a:rPr lang="en-US" dirty="0" err="1"/>
              <a:t>dd</a:t>
            </a:r>
            <a:r>
              <a:rPr lang="en-US" dirty="0"/>
              <a:t>) </a:t>
            </a:r>
            <a:r>
              <a:rPr lang="en-US" dirty="0" smtClean="0"/>
              <a:t>format </a:t>
            </a:r>
            <a:r>
              <a:rPr lang="en-US" dirty="0"/>
              <a:t>using </a:t>
            </a:r>
            <a:r>
              <a:rPr lang="en-US" b="1" dirty="0"/>
              <a:t>FTK Imager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51" y="2295366"/>
            <a:ext cx="7275226" cy="37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Verifying the Image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74566"/>
            <a:ext cx="7229157" cy="3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159</TotalTime>
  <Words>533</Words>
  <Application>Microsoft Macintosh PowerPoint</Application>
  <PresentationFormat>Widescreen</PresentationFormat>
  <Paragraphs>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Cambria</vt:lpstr>
      <vt:lpstr>Century Schoolbook</vt:lpstr>
      <vt:lpstr>Mangal</vt:lpstr>
      <vt:lpstr>Wingdings 2</vt:lpstr>
      <vt:lpstr>Arial</vt:lpstr>
      <vt:lpstr>View</vt:lpstr>
      <vt:lpstr>Digital Forensics of Compromise Virtual Machine using Autopsy</vt:lpstr>
      <vt:lpstr>Overview</vt:lpstr>
      <vt:lpstr>Introduction</vt:lpstr>
      <vt:lpstr>Malwares</vt:lpstr>
      <vt:lpstr>Steps to Find Evedince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Evidence</vt:lpstr>
      <vt:lpstr>PowerPoint Presentation</vt:lpstr>
      <vt:lpstr>PowerPoint Presentation</vt:lpstr>
      <vt:lpstr>Second Evidence: Config files</vt:lpstr>
      <vt:lpstr> In “After” snap: Total 70 files</vt:lpstr>
      <vt:lpstr>Files (Unallocated and Deleted)</vt:lpstr>
      <vt:lpstr>Files (Unallocated and Deleted)</vt:lpstr>
      <vt:lpstr>Total 22 files are created</vt:lpstr>
      <vt:lpstr>Third Evidence: Svchost.exe file</vt:lpstr>
      <vt:lpstr>File in “Before”: Object Id: 414175 </vt:lpstr>
      <vt:lpstr>File in “After”: Object id: 118029</vt:lpstr>
      <vt:lpstr>Fourth Evidence: </vt:lpstr>
      <vt:lpstr>File: S-15-21…with Different Obejct ID</vt:lpstr>
      <vt:lpstr>Followed Process: Digital Forensics </vt:lpstr>
      <vt:lpstr>Report: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of Compromise Virtual Machine using Autopsy</dc:title>
  <dc:creator>Hardik H. Adesara (Student)</dc:creator>
  <cp:lastModifiedBy>Hardik H. Adesara (Student)</cp:lastModifiedBy>
  <cp:revision>17</cp:revision>
  <dcterms:created xsi:type="dcterms:W3CDTF">2018-02-15T21:24:15Z</dcterms:created>
  <dcterms:modified xsi:type="dcterms:W3CDTF">2018-02-18T05:38:20Z</dcterms:modified>
</cp:coreProperties>
</file>